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63" r:id="rId13"/>
    <p:sldId id="264" r:id="rId14"/>
    <p:sldId id="273" r:id="rId15"/>
    <p:sldId id="274" r:id="rId16"/>
    <p:sldId id="275" r:id="rId17"/>
    <p:sldId id="268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Montserrat ExtraLight" panose="000003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microsoft.com/office/2016/11/relationships/changesInfo" Target="changesInfos/changesInfo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nksha Pandey" userId="29df9185c3b3df91" providerId="LiveId" clId="{A12C41C1-FAFE-463F-833E-B704E58A82BA}"/>
    <pc:docChg chg="undo custSel addSld modSld">
      <pc:chgData name="Akanksha Pandey" userId="29df9185c3b3df91" providerId="LiveId" clId="{A12C41C1-FAFE-463F-833E-B704E58A82BA}" dt="2023-12-07T07:19:11.878" v="271" actId="14100"/>
      <pc:docMkLst>
        <pc:docMk/>
      </pc:docMkLst>
      <pc:sldChg chg="modSp mod">
        <pc:chgData name="Akanksha Pandey" userId="29df9185c3b3df91" providerId="LiveId" clId="{A12C41C1-FAFE-463F-833E-B704E58A82BA}" dt="2023-12-07T07:19:11.878" v="271" actId="14100"/>
        <pc:sldMkLst>
          <pc:docMk/>
          <pc:sldMk cId="0" sldId="257"/>
        </pc:sldMkLst>
        <pc:picChg chg="mod">
          <ac:chgData name="Akanksha Pandey" userId="29df9185c3b3df91" providerId="LiveId" clId="{A12C41C1-FAFE-463F-833E-B704E58A82BA}" dt="2023-12-07T07:19:11.878" v="271" actId="14100"/>
          <ac:picMkLst>
            <pc:docMk/>
            <pc:sldMk cId="0" sldId="257"/>
            <ac:picMk id="174" creationId="{00000000-0000-0000-0000-000000000000}"/>
          </ac:picMkLst>
        </pc:picChg>
      </pc:sldChg>
      <pc:sldChg chg="addSp modSp mod">
        <pc:chgData name="Akanksha Pandey" userId="29df9185c3b3df91" providerId="LiveId" clId="{A12C41C1-FAFE-463F-833E-B704E58A82BA}" dt="2023-12-07T07:13:40.883" v="210" actId="20577"/>
        <pc:sldMkLst>
          <pc:docMk/>
          <pc:sldMk cId="0" sldId="264"/>
        </pc:sldMkLst>
        <pc:spChg chg="mod">
          <ac:chgData name="Akanksha Pandey" userId="29df9185c3b3df91" providerId="LiveId" clId="{A12C41C1-FAFE-463F-833E-B704E58A82BA}" dt="2023-12-07T07:01:47.816" v="23" actId="1035"/>
          <ac:spMkLst>
            <pc:docMk/>
            <pc:sldMk cId="0" sldId="264"/>
            <ac:spMk id="233" creationId="{00000000-0000-0000-0000-000000000000}"/>
          </ac:spMkLst>
        </pc:spChg>
        <pc:spChg chg="mod">
          <ac:chgData name="Akanksha Pandey" userId="29df9185c3b3df91" providerId="LiveId" clId="{A12C41C1-FAFE-463F-833E-B704E58A82BA}" dt="2023-12-07T07:13:40.883" v="210" actId="20577"/>
          <ac:spMkLst>
            <pc:docMk/>
            <pc:sldMk cId="0" sldId="264"/>
            <ac:spMk id="234" creationId="{00000000-0000-0000-0000-000000000000}"/>
          </ac:spMkLst>
        </pc:spChg>
        <pc:picChg chg="add mod">
          <ac:chgData name="Akanksha Pandey" userId="29df9185c3b3df91" providerId="LiveId" clId="{A12C41C1-FAFE-463F-833E-B704E58A82BA}" dt="2023-12-07T07:02:04.251" v="63" actId="14100"/>
          <ac:picMkLst>
            <pc:docMk/>
            <pc:sldMk cId="0" sldId="264"/>
            <ac:picMk id="3" creationId="{1FC5E6DF-D2EC-1D60-4CEB-596E295D3194}"/>
          </ac:picMkLst>
        </pc:picChg>
      </pc:sldChg>
      <pc:sldChg chg="addSp delSp mod">
        <pc:chgData name="Akanksha Pandey" userId="29df9185c3b3df91" providerId="LiveId" clId="{A12C41C1-FAFE-463F-833E-B704E58A82BA}" dt="2023-12-07T07:00:12.102" v="1" actId="22"/>
        <pc:sldMkLst>
          <pc:docMk/>
          <pc:sldMk cId="0" sldId="268"/>
        </pc:sldMkLst>
        <pc:picChg chg="add del">
          <ac:chgData name="Akanksha Pandey" userId="29df9185c3b3df91" providerId="LiveId" clId="{A12C41C1-FAFE-463F-833E-B704E58A82BA}" dt="2023-12-07T07:00:12.102" v="1" actId="22"/>
          <ac:picMkLst>
            <pc:docMk/>
            <pc:sldMk cId="0" sldId="268"/>
            <ac:picMk id="3" creationId="{96BE613F-FA0D-2052-D629-CF20C12E474B}"/>
          </ac:picMkLst>
        </pc:picChg>
      </pc:sldChg>
      <pc:sldChg chg="addSp delSp modSp new mod">
        <pc:chgData name="Akanksha Pandey" userId="29df9185c3b3df91" providerId="LiveId" clId="{A12C41C1-FAFE-463F-833E-B704E58A82BA}" dt="2023-12-07T07:12:15" v="70" actId="14100"/>
        <pc:sldMkLst>
          <pc:docMk/>
          <pc:sldMk cId="3761894991" sldId="273"/>
        </pc:sldMkLst>
        <pc:spChg chg="del">
          <ac:chgData name="Akanksha Pandey" userId="29df9185c3b3df91" providerId="LiveId" clId="{A12C41C1-FAFE-463F-833E-B704E58A82BA}" dt="2023-12-07T07:00:25.546" v="6" actId="478"/>
          <ac:spMkLst>
            <pc:docMk/>
            <pc:sldMk cId="3761894991" sldId="273"/>
            <ac:spMk id="2" creationId="{36D96D4C-1F0D-A4E3-D254-6056535CACE3}"/>
          </ac:spMkLst>
        </pc:spChg>
        <pc:spChg chg="del">
          <ac:chgData name="Akanksha Pandey" userId="29df9185c3b3df91" providerId="LiveId" clId="{A12C41C1-FAFE-463F-833E-B704E58A82BA}" dt="2023-12-07T07:12:08.432" v="67" actId="478"/>
          <ac:spMkLst>
            <pc:docMk/>
            <pc:sldMk cId="3761894991" sldId="273"/>
            <ac:spMk id="3" creationId="{BEF8D261-7518-0BA8-C629-C225CF5DF274}"/>
          </ac:spMkLst>
        </pc:spChg>
        <pc:picChg chg="add del mod">
          <ac:chgData name="Akanksha Pandey" userId="29df9185c3b3df91" providerId="LiveId" clId="{A12C41C1-FAFE-463F-833E-B704E58A82BA}" dt="2023-12-07T07:12:02.003" v="64" actId="478"/>
          <ac:picMkLst>
            <pc:docMk/>
            <pc:sldMk cId="3761894991" sldId="273"/>
            <ac:picMk id="5" creationId="{0859A1D8-FB81-9162-4737-32D120936A4C}"/>
          </ac:picMkLst>
        </pc:picChg>
        <pc:picChg chg="add mod">
          <ac:chgData name="Akanksha Pandey" userId="29df9185c3b3df91" providerId="LiveId" clId="{A12C41C1-FAFE-463F-833E-B704E58A82BA}" dt="2023-12-07T07:12:15" v="70" actId="14100"/>
          <ac:picMkLst>
            <pc:docMk/>
            <pc:sldMk cId="3761894991" sldId="273"/>
            <ac:picMk id="7" creationId="{7AF545A2-033F-52FB-CBFA-292D2A780993}"/>
          </ac:picMkLst>
        </pc:picChg>
      </pc:sldChg>
      <pc:sldChg chg="addSp delSp modSp new mod">
        <pc:chgData name="Akanksha Pandey" userId="29df9185c3b3df91" providerId="LiveId" clId="{A12C41C1-FAFE-463F-833E-B704E58A82BA}" dt="2023-12-07T07:18:55.766" v="270" actId="1036"/>
        <pc:sldMkLst>
          <pc:docMk/>
          <pc:sldMk cId="1889408406" sldId="274"/>
        </pc:sldMkLst>
        <pc:spChg chg="del mod">
          <ac:chgData name="Akanksha Pandey" userId="29df9185c3b3df91" providerId="LiveId" clId="{A12C41C1-FAFE-463F-833E-B704E58A82BA}" dt="2023-12-07T07:12:50.865" v="83" actId="478"/>
          <ac:spMkLst>
            <pc:docMk/>
            <pc:sldMk cId="1889408406" sldId="274"/>
            <ac:spMk id="2" creationId="{7DCF8850-3C5B-1728-9F00-9AE7429AC3FB}"/>
          </ac:spMkLst>
        </pc:spChg>
        <pc:spChg chg="del">
          <ac:chgData name="Akanksha Pandey" userId="29df9185c3b3df91" providerId="LiveId" clId="{A12C41C1-FAFE-463F-833E-B704E58A82BA}" dt="2023-12-07T07:12:44.604" v="79" actId="478"/>
          <ac:spMkLst>
            <pc:docMk/>
            <pc:sldMk cId="1889408406" sldId="274"/>
            <ac:spMk id="3" creationId="{80EDAC38-3EE6-DCF5-2E2B-D06AC9AB58E7}"/>
          </ac:spMkLst>
        </pc:spChg>
        <pc:spChg chg="add del mod">
          <ac:chgData name="Akanksha Pandey" userId="29df9185c3b3df91" providerId="LiveId" clId="{A12C41C1-FAFE-463F-833E-B704E58A82BA}" dt="2023-12-07T07:12:36.996" v="73"/>
          <ac:spMkLst>
            <pc:docMk/>
            <pc:sldMk cId="1889408406" sldId="274"/>
            <ac:spMk id="4" creationId="{437CCBDB-6CF5-4D48-F520-9F0B2832DF9A}"/>
          </ac:spMkLst>
        </pc:spChg>
        <pc:spChg chg="add del mod">
          <ac:chgData name="Akanksha Pandey" userId="29df9185c3b3df91" providerId="LiveId" clId="{A12C41C1-FAFE-463F-833E-B704E58A82BA}" dt="2023-12-07T07:12:36.996" v="73"/>
          <ac:spMkLst>
            <pc:docMk/>
            <pc:sldMk cId="1889408406" sldId="274"/>
            <ac:spMk id="5" creationId="{FB499D72-9C57-5F90-9E50-DFEF8B7CB8A1}"/>
          </ac:spMkLst>
        </pc:spChg>
        <pc:spChg chg="add mod">
          <ac:chgData name="Akanksha Pandey" userId="29df9185c3b3df91" providerId="LiveId" clId="{A12C41C1-FAFE-463F-833E-B704E58A82BA}" dt="2023-12-07T07:13:19.577" v="175" actId="20577"/>
          <ac:spMkLst>
            <pc:docMk/>
            <pc:sldMk cId="1889408406" sldId="274"/>
            <ac:spMk id="8" creationId="{32DFC80B-64FC-5D22-1AC2-BB82B4E8B580}"/>
          </ac:spMkLst>
        </pc:spChg>
        <pc:spChg chg="add mod">
          <ac:chgData name="Akanksha Pandey" userId="29df9185c3b3df91" providerId="LiveId" clId="{A12C41C1-FAFE-463F-833E-B704E58A82BA}" dt="2023-12-07T07:18:55.766" v="270" actId="1036"/>
          <ac:spMkLst>
            <pc:docMk/>
            <pc:sldMk cId="1889408406" sldId="274"/>
            <ac:spMk id="9" creationId="{CA9720D0-ED10-3F45-DF32-64E970C9F468}"/>
          </ac:spMkLst>
        </pc:spChg>
        <pc:picChg chg="add del mod">
          <ac:chgData name="Akanksha Pandey" userId="29df9185c3b3df91" providerId="LiveId" clId="{A12C41C1-FAFE-463F-833E-B704E58A82BA}" dt="2023-12-07T07:12:36.996" v="73"/>
          <ac:picMkLst>
            <pc:docMk/>
            <pc:sldMk cId="1889408406" sldId="274"/>
            <ac:picMk id="7" creationId="{D3D5103B-9AE0-0AD1-CC78-1B9BD43E6841}"/>
          </ac:picMkLst>
        </pc:picChg>
        <pc:picChg chg="add del mod">
          <ac:chgData name="Akanksha Pandey" userId="29df9185c3b3df91" providerId="LiveId" clId="{A12C41C1-FAFE-463F-833E-B704E58A82BA}" dt="2023-12-07T07:14:07.740" v="211" actId="478"/>
          <ac:picMkLst>
            <pc:docMk/>
            <pc:sldMk cId="1889408406" sldId="274"/>
            <ac:picMk id="11" creationId="{97BC19BF-829D-C684-1845-178C25F1404C}"/>
          </ac:picMkLst>
        </pc:picChg>
        <pc:picChg chg="add mod">
          <ac:chgData name="Akanksha Pandey" userId="29df9185c3b3df91" providerId="LiveId" clId="{A12C41C1-FAFE-463F-833E-B704E58A82BA}" dt="2023-12-07T07:18:24.582" v="217" actId="1076"/>
          <ac:picMkLst>
            <pc:docMk/>
            <pc:sldMk cId="1889408406" sldId="274"/>
            <ac:picMk id="13" creationId="{6E552E1A-60D2-40DB-F12A-93733FF9CBC2}"/>
          </ac:picMkLst>
        </pc:picChg>
        <pc:cxnChg chg="add del mod">
          <ac:chgData name="Akanksha Pandey" userId="29df9185c3b3df91" providerId="LiveId" clId="{A12C41C1-FAFE-463F-833E-B704E58A82BA}" dt="2023-12-07T07:12:36.996" v="73"/>
          <ac:cxnSpMkLst>
            <pc:docMk/>
            <pc:sldMk cId="1889408406" sldId="274"/>
            <ac:cxnSpMk id="6" creationId="{B7AD98A1-332A-40ED-2E27-5B9A4F44902F}"/>
          </ac:cxnSpMkLst>
        </pc:cxnChg>
        <pc:cxnChg chg="add mod">
          <ac:chgData name="Akanksha Pandey" userId="29df9185c3b3df91" providerId="LiveId" clId="{A12C41C1-FAFE-463F-833E-B704E58A82BA}" dt="2023-12-07T07:13:03.470" v="129" actId="1035"/>
          <ac:cxnSpMkLst>
            <pc:docMk/>
            <pc:sldMk cId="1889408406" sldId="274"/>
            <ac:cxnSpMk id="10" creationId="{AE3CDB8F-C0E5-2346-757E-E9AD3483A5EE}"/>
          </ac:cxnSpMkLst>
        </pc:cxnChg>
      </pc:sldChg>
      <pc:sldChg chg="addSp delSp modSp new mod">
        <pc:chgData name="Akanksha Pandey" userId="29df9185c3b3df91" providerId="LiveId" clId="{A12C41C1-FAFE-463F-833E-B704E58A82BA}" dt="2023-12-07T07:14:51.366" v="215" actId="1076"/>
        <pc:sldMkLst>
          <pc:docMk/>
          <pc:sldMk cId="4132736814" sldId="275"/>
        </pc:sldMkLst>
        <pc:spChg chg="del">
          <ac:chgData name="Akanksha Pandey" userId="29df9185c3b3df91" providerId="LiveId" clId="{A12C41C1-FAFE-463F-833E-B704E58A82BA}" dt="2023-12-07T07:14:47.462" v="213" actId="478"/>
          <ac:spMkLst>
            <pc:docMk/>
            <pc:sldMk cId="4132736814" sldId="275"/>
            <ac:spMk id="2" creationId="{BF3EF530-53C9-9E95-F794-ADE411B91BE3}"/>
          </ac:spMkLst>
        </pc:spChg>
        <pc:spChg chg="del">
          <ac:chgData name="Akanksha Pandey" userId="29df9185c3b3df91" providerId="LiveId" clId="{A12C41C1-FAFE-463F-833E-B704E58A82BA}" dt="2023-12-07T07:14:47.462" v="213" actId="478"/>
          <ac:spMkLst>
            <pc:docMk/>
            <pc:sldMk cId="4132736814" sldId="275"/>
            <ac:spMk id="3" creationId="{895FBE44-28F4-BA71-0B84-77E784BABA3A}"/>
          </ac:spMkLst>
        </pc:spChg>
        <pc:picChg chg="add mod">
          <ac:chgData name="Akanksha Pandey" userId="29df9185c3b3df91" providerId="LiveId" clId="{A12C41C1-FAFE-463F-833E-B704E58A82BA}" dt="2023-12-07T07:14:51.366" v="215" actId="1076"/>
          <ac:picMkLst>
            <pc:docMk/>
            <pc:sldMk cId="4132736814" sldId="275"/>
            <ac:picMk id="5" creationId="{420059E2-D184-61A4-5827-33677FAA90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6cb611d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6cb611d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26cb611d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26cb611d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26cb611d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26cb611d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1715445" y="1057983"/>
            <a:ext cx="5252655" cy="153681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Predictive Modelling for Weekly Sales: A Method of Moments and Bayesian Regression Approach</a:t>
            </a:r>
            <a:endParaRPr sz="2400" dirty="0"/>
          </a:p>
        </p:txBody>
      </p:sp>
      <p:sp>
        <p:nvSpPr>
          <p:cNvPr id="159" name="Google Shape;159;p36"/>
          <p:cNvSpPr txBox="1">
            <a:spLocks noGrp="1"/>
          </p:cNvSpPr>
          <p:nvPr>
            <p:ph type="ctrTitle"/>
          </p:nvPr>
        </p:nvSpPr>
        <p:spPr>
          <a:xfrm>
            <a:off x="2032268" y="3463204"/>
            <a:ext cx="47478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 SCIENCE FINAL PROJECT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61" name="Google Shape;1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B3F91-D306-991C-41A9-4DD5A4FC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4" y="183373"/>
            <a:ext cx="3986398" cy="2756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3EA21-3F0A-2817-CCE8-50FC7D30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02" y="181369"/>
            <a:ext cx="2083284" cy="2758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44D8-CC4A-1D93-9015-839CC121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05" y="2939683"/>
            <a:ext cx="3986397" cy="15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D80CE-7DE2-6D05-1239-F6C36A9C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6" y="135509"/>
            <a:ext cx="4714683" cy="200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E693E-9289-7C0A-B9FA-6B19234F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6" y="2268383"/>
            <a:ext cx="4316954" cy="27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>
            <a:spLocks noGrp="1"/>
          </p:cNvSpPr>
          <p:nvPr>
            <p:ph type="title"/>
          </p:nvPr>
        </p:nvSpPr>
        <p:spPr>
          <a:xfrm>
            <a:off x="3760320" y="365440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Regression</a:t>
            </a:r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7" name="Google Shape;227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938500" y="359297"/>
            <a:ext cx="46293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 Regression DEMO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4" name="Google Shape;234;p44"/>
          <p:cNvSpPr txBox="1">
            <a:spLocks noGrp="1"/>
          </p:cNvSpPr>
          <p:nvPr>
            <p:ph type="body" idx="1"/>
          </p:nvPr>
        </p:nvSpPr>
        <p:spPr>
          <a:xfrm>
            <a:off x="938500" y="110920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Text Snippet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235" name="Google Shape;235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5E6DF-D2EC-1D60-4CEB-596E295D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1689083"/>
            <a:ext cx="5174575" cy="3047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F545A2-033F-52FB-CBFA-292D2A78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410137"/>
            <a:ext cx="6488356" cy="42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3;p44">
            <a:extLst>
              <a:ext uri="{FF2B5EF4-FFF2-40B4-BE49-F238E27FC236}">
                <a16:creationId xmlns:a16="http://schemas.microsoft.com/office/drawing/2014/main" id="{32DFC80B-64FC-5D22-1AC2-BB82B4E8B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9864" y="209273"/>
            <a:ext cx="46293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Segmentation for Sales per Cutomer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44">
            <a:extLst>
              <a:ext uri="{FF2B5EF4-FFF2-40B4-BE49-F238E27FC236}">
                <a16:creationId xmlns:a16="http://schemas.microsoft.com/office/drawing/2014/main" id="{CA9720D0-ED10-3F45-DF32-64E970C9F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9864" y="973469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Code snippet for customer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0" name="Google Shape;235;p44">
            <a:extLst>
              <a:ext uri="{FF2B5EF4-FFF2-40B4-BE49-F238E27FC236}">
                <a16:creationId xmlns:a16="http://schemas.microsoft.com/office/drawing/2014/main" id="{AE3CDB8F-C0E5-2346-757E-E9AD3483A5EE}"/>
              </a:ext>
            </a:extLst>
          </p:cNvPr>
          <p:cNvCxnSpPr/>
          <p:nvPr/>
        </p:nvCxnSpPr>
        <p:spPr>
          <a:xfrm>
            <a:off x="547564" y="26399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52E1A-60D2-40DB-F12A-93733FF9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5" y="1335895"/>
            <a:ext cx="8283658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059E2-D184-61A4-5827-33677FAA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24" y="271275"/>
            <a:ext cx="5814564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3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body" idx="2"/>
          </p:nvPr>
        </p:nvSpPr>
        <p:spPr>
          <a:xfrm>
            <a:off x="4352846" y="909600"/>
            <a:ext cx="3819429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insights gained from the analysis of </a:t>
            </a:r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weekly sales of </a:t>
            </a:r>
            <a:r>
              <a:rPr lang="en-IN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</a:t>
            </a:r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statistical methods such as the method of moments and Bayesian regression </a:t>
            </a:r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leveraged for strategic decision-making and improving business performance.</a:t>
            </a:r>
            <a:endParaRPr lang="en-IN" sz="18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cxnSp>
        <p:nvCxnSpPr>
          <p:cNvPr id="276" name="Google Shape;276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CURATORS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TEAM </a:t>
            </a:r>
            <a:endParaRPr sz="22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68" name="Google Shape;1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7"/>
          <p:cNvPicPr preferRelativeResize="0"/>
          <p:nvPr/>
        </p:nvPicPr>
        <p:blipFill rotWithShape="1">
          <a:blip r:embed="rId4">
            <a:alphaModFix/>
          </a:blip>
          <a:srcRect l="25951" t="23150" r="18796" b="23150"/>
          <a:stretch/>
        </p:blipFill>
        <p:spPr>
          <a:xfrm>
            <a:off x="1220450" y="2149925"/>
            <a:ext cx="1119974" cy="14514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/>
        </p:nvSpPr>
        <p:spPr>
          <a:xfrm>
            <a:off x="879087" y="3601350"/>
            <a:ext cx="1802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Sanika Dhayabar Patil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3789212" y="3601350"/>
            <a:ext cx="1802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Suyesha Lamne  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6376762" y="3601350"/>
            <a:ext cx="1802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Akanksha Pandey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070" y="2149923"/>
            <a:ext cx="1224226" cy="14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5943" y="2149924"/>
            <a:ext cx="1119975" cy="145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ctrTitle"/>
          </p:nvPr>
        </p:nvSpPr>
        <p:spPr>
          <a:xfrm>
            <a:off x="4971125" y="229400"/>
            <a:ext cx="3651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The Purpose</a:t>
            </a:r>
            <a:endParaRPr sz="3900" dirty="0"/>
          </a:p>
        </p:txBody>
      </p:sp>
      <p:sp>
        <p:nvSpPr>
          <p:cNvPr id="186" name="Google Shape;186;p39"/>
          <p:cNvSpPr txBox="1">
            <a:spLocks noGrp="1"/>
          </p:cNvSpPr>
          <p:nvPr>
            <p:ph type="subTitle" idx="1"/>
          </p:nvPr>
        </p:nvSpPr>
        <p:spPr>
          <a:xfrm>
            <a:off x="3990159" y="1056796"/>
            <a:ext cx="4632866" cy="3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/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primary objective is  to predict weekly sales for a given location based on two key independent variables: temperature and fuel price.</a:t>
            </a:r>
            <a:endParaRPr lang="en-IN" sz="16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understanding the relationship between these variables and sales, the project aims to create a predictive model that can estimate sales for future weeks.</a:t>
            </a:r>
            <a:endParaRPr lang="en-IN" sz="16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49904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: Walmart Weekly Sales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ADD93-197D-AF14-0617-E0019E14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69" y="1915307"/>
            <a:ext cx="8788819" cy="2278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title"/>
          </p:nvPr>
        </p:nvSpPr>
        <p:spPr>
          <a:xfrm>
            <a:off x="5735782" y="1972818"/>
            <a:ext cx="2575133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</a:t>
            </a:r>
            <a:br>
              <a:rPr lang="en" dirty="0"/>
            </a:br>
            <a:r>
              <a:rPr lang="en" dirty="0"/>
              <a:t>Regression</a:t>
            </a:r>
            <a:endParaRPr dirty="0"/>
          </a:p>
        </p:txBody>
      </p:sp>
      <p:sp>
        <p:nvSpPr>
          <p:cNvPr id="194" name="Google Shape;194;p40"/>
          <p:cNvSpPr txBox="1">
            <a:spLocks noGrp="1"/>
          </p:cNvSpPr>
          <p:nvPr>
            <p:ph type="subTitle" idx="1"/>
          </p:nvPr>
        </p:nvSpPr>
        <p:spPr>
          <a:xfrm>
            <a:off x="5342817" y="2664146"/>
            <a:ext cx="3195198" cy="17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Söhne"/>
              </a:rPr>
              <a:t>It is a statistical approach to regression analysis that applies the principles of Bayesian statistics to model relationships between variables. </a:t>
            </a:r>
            <a:endParaRPr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Google Shape;197;p40"/>
          <p:cNvSpPr txBox="1">
            <a:spLocks noGrp="1"/>
          </p:cNvSpPr>
          <p:nvPr>
            <p:ph type="title" idx="4"/>
          </p:nvPr>
        </p:nvSpPr>
        <p:spPr>
          <a:xfrm>
            <a:off x="1481176" y="1943047"/>
            <a:ext cx="2456317" cy="5363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MOM </a:t>
            </a:r>
            <a:endParaRPr sz="2000" dirty="0"/>
          </a:p>
        </p:txBody>
      </p:sp>
      <p:sp>
        <p:nvSpPr>
          <p:cNvPr id="198" name="Google Shape;198;p40"/>
          <p:cNvSpPr txBox="1">
            <a:spLocks noGrp="1"/>
          </p:cNvSpPr>
          <p:nvPr>
            <p:ph type="subTitle" idx="5"/>
          </p:nvPr>
        </p:nvSpPr>
        <p:spPr>
          <a:xfrm>
            <a:off x="1143480" y="2664146"/>
            <a:ext cx="3195198" cy="157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öhne"/>
              </a:rPr>
              <a:t>The Method of Moments (MoM) is a statistical technique used to estimate the parameters of a probability distribution or a statistical model.</a:t>
            </a:r>
            <a:endParaRPr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1" name="Google Shape;201;p40"/>
          <p:cNvCxnSpPr/>
          <p:nvPr/>
        </p:nvCxnSpPr>
        <p:spPr>
          <a:xfrm>
            <a:off x="2510734" y="248871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2" name="Google Shape;202;p40"/>
          <p:cNvCxnSpPr/>
          <p:nvPr/>
        </p:nvCxnSpPr>
        <p:spPr>
          <a:xfrm>
            <a:off x="6738748" y="257175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760320" y="34538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MOM</a:t>
            </a:r>
            <a:endParaRPr dirty="0"/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1" name="Google Shape;211;p4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MOM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9" name="Google Shape;219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0" y="72575"/>
            <a:ext cx="591450" cy="5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6B76AB-765F-378E-91A3-6799A67F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0" y="1263073"/>
            <a:ext cx="2911092" cy="2225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2CF39-941B-738E-66DA-AE2CB9BF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449" y="1263073"/>
            <a:ext cx="3025402" cy="2255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C029B-4121-57C8-A38D-275847D4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2" y="344934"/>
            <a:ext cx="3109229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3B39F-0F78-B0B0-D0DA-98989FB0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8" y="695246"/>
            <a:ext cx="5631346" cy="28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3565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194</Words>
  <Application>Microsoft Office PowerPoint</Application>
  <PresentationFormat>On-screen Show (16:9)</PresentationFormat>
  <Paragraphs>29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Montserrat Medium</vt:lpstr>
      <vt:lpstr>Montserrat ExtraBold</vt:lpstr>
      <vt:lpstr>Söhne</vt:lpstr>
      <vt:lpstr>Montserrat ExtraLight</vt:lpstr>
      <vt:lpstr>Arial</vt:lpstr>
      <vt:lpstr>Montserrat</vt:lpstr>
      <vt:lpstr>Symbol</vt:lpstr>
      <vt:lpstr>Times New Roman</vt:lpstr>
      <vt:lpstr>Calibri</vt:lpstr>
      <vt:lpstr>Segoe UI</vt:lpstr>
      <vt:lpstr>Futuristic Background by Slidesgo</vt:lpstr>
      <vt:lpstr>Predictive Modelling for Weekly Sales: A Method of Moments and Bayesian Regression Approach</vt:lpstr>
      <vt:lpstr>CURATORS  THE TEAM  </vt:lpstr>
      <vt:lpstr>The Purpose</vt:lpstr>
      <vt:lpstr>DataSet : Walmart Weekly Sales </vt:lpstr>
      <vt:lpstr>Bayesian Regression</vt:lpstr>
      <vt:lpstr>MOM</vt:lpstr>
      <vt:lpstr>MOM </vt:lpstr>
      <vt:lpstr>PowerPoint Presentation</vt:lpstr>
      <vt:lpstr>PowerPoint Presentation</vt:lpstr>
      <vt:lpstr>PowerPoint Presentation</vt:lpstr>
      <vt:lpstr>PowerPoint Presentation</vt:lpstr>
      <vt:lpstr>Bayesian Regression</vt:lpstr>
      <vt:lpstr>Bayesian Regression DEMO </vt:lpstr>
      <vt:lpstr>PowerPoint Presentation</vt:lpstr>
      <vt:lpstr>Customer Segmentation for Sales per Cutomer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Modelling for Weekly Sales: A Method of Moments and Bayesian Regression Approach</dc:title>
  <dc:creator>HP</dc:creator>
  <cp:lastModifiedBy>Akanksha Pandey</cp:lastModifiedBy>
  <cp:revision>19</cp:revision>
  <dcterms:modified xsi:type="dcterms:W3CDTF">2023-12-07T07:19:32Z</dcterms:modified>
</cp:coreProperties>
</file>